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1" r:id="rId4"/>
    <p:sldId id="263" r:id="rId5"/>
    <p:sldId id="262" r:id="rId6"/>
    <p:sldId id="257" r:id="rId7"/>
    <p:sldId id="258" r:id="rId8"/>
    <p:sldId id="266" r:id="rId9"/>
    <p:sldId id="260" r:id="rId10"/>
    <p:sldId id="268" r:id="rId11"/>
    <p:sldId id="273" r:id="rId12"/>
    <p:sldId id="274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4BFB-3742-4356-A654-3785E6EF0F4C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hat%20cac%20chu%20diem\Nhac%20thieu%20nhi\nuoc%20va%20hien%20tuong%20tu%20nhuen\Nhom%20Giot%20Suong%20-%20Mua%20He.mp3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hat%20cac%20chu%20diem\Nhac%20thieu%20nhi\nuoc%20va%20hien%20tuong%20tu%20nhuen\Nhom%20Giot%20Suong%20-%20Mua%20He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yMU-xz_Bi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675"/>
            <a:ext cx="762000" cy="1524000"/>
          </a:xfrm>
          <a:prstGeom prst="rect">
            <a:avLst/>
          </a:prstGeom>
        </p:spPr>
      </p:pic>
      <p:pic>
        <p:nvPicPr>
          <p:cNvPr id="5" name="Picture 1" descr="(2) [Converted].pn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0" y="-15240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13600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 mầm non Tuổi Thần Tiên</a:t>
            </a:r>
            <a:endParaRPr lang="vi-VN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323" y="1295400"/>
            <a:ext cx="853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Lĩnh vực phát triển nhận thức</a:t>
            </a:r>
          </a:p>
          <a:p>
            <a:pPr algn="ctr"/>
            <a:r>
              <a:rPr lang="vi-V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Đề tài:Tìm hiểu về mùa hè và các hoạt động diễn ra trong </a:t>
            </a:r>
            <a:r>
              <a:rPr lang="vi-VN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mùa </a:t>
            </a:r>
            <a:r>
              <a:rPr lang="vi-VN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hè</a:t>
            </a:r>
            <a:endParaRPr lang="vi-V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Lứa tuổi</a:t>
            </a:r>
            <a:r>
              <a:rPr lang="vi-VN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3 - 4 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r>
              <a:rPr lang="vi-VN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uổi</a:t>
            </a:r>
            <a:endParaRPr lang="en-US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Thời </a:t>
            </a: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gian: 15-20 phút</a:t>
            </a:r>
          </a:p>
          <a:p>
            <a:pPr algn="ctr"/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Giáo viên: Lê Thị Khuyên</a:t>
            </a:r>
            <a:endParaRPr lang="vi-V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62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291" y="979212"/>
            <a:ext cx="76585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Kết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 có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 hoa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phượng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sen.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Các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Vào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45710"/>
            <a:ext cx="2971799" cy="3188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5240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91" y="688211"/>
            <a:ext cx="8572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(1) [Converted]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032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Nhom Giot Suong - Mua 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29200" y="57912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447800"/>
            <a:ext cx="67437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9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0" y="2204541"/>
            <a:ext cx="7848600" cy="153888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7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 CÁC CON </a:t>
            </a:r>
          </a:p>
          <a:p>
            <a:pPr algn="ctr"/>
            <a:r>
              <a:rPr lang="en-US" sz="47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 NGOAN - HỌC GIỎI</a:t>
            </a:r>
            <a:endParaRPr lang="en-US" sz="4700" b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Mục </a:t>
            </a:r>
            <a:r>
              <a:rPr lang="vi-VN" smtClean="0"/>
              <a:t>đích </a:t>
            </a:r>
            <a:r>
              <a:rPr lang="vi-VN" smtClean="0"/>
              <a:t>–</a:t>
            </a:r>
            <a:r>
              <a:rPr lang="en-US" smtClean="0"/>
              <a:t> </a:t>
            </a:r>
            <a:r>
              <a:rPr lang="vi-VN" smtClean="0"/>
              <a:t>yêu </a:t>
            </a:r>
            <a:r>
              <a:rPr lang="vi-VN" dirty="0" smtClean="0"/>
              <a:t>cầu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dirty="0" smtClean="0">
                <a:latin typeface="+mj-lt"/>
              </a:rPr>
              <a:t>Kiến thức</a:t>
            </a: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- Trẻ biết những đặc điểm nổi bật của mùa hè như thời tiết nắng nóng và các hoạt động thường điễn ra vào mùa hè.</a:t>
            </a:r>
          </a:p>
          <a:p>
            <a:r>
              <a:rPr lang="vi-VN" dirty="0" smtClean="0">
                <a:latin typeface="+mj-lt"/>
              </a:rPr>
              <a:t>Kĩ năng</a:t>
            </a:r>
          </a:p>
          <a:p>
            <a:pPr>
              <a:buFontTx/>
              <a:buChar char="-"/>
            </a:pPr>
            <a:r>
              <a:rPr lang="vi-VN" dirty="0" smtClean="0">
                <a:latin typeface="+mj-lt"/>
              </a:rPr>
              <a:t>Trẻ trả lời được câu hỏi của cô.</a:t>
            </a:r>
          </a:p>
          <a:p>
            <a:pPr>
              <a:buFontTx/>
              <a:buChar char="-"/>
            </a:pPr>
            <a:r>
              <a:rPr lang="vi-VN" dirty="0" smtClean="0">
                <a:latin typeface="+mj-lt"/>
              </a:rPr>
              <a:t>Trẻ biết cách chơi một số trò chơi.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Thái độ</a:t>
            </a:r>
          </a:p>
          <a:p>
            <a:pPr marL="0" indent="0">
              <a:buNone/>
            </a:pPr>
            <a:r>
              <a:rPr lang="en-US" b="1" smtClean="0">
                <a:latin typeface="+mj-lt"/>
              </a:rPr>
              <a:t>-</a:t>
            </a:r>
            <a:r>
              <a:rPr lang="en-US" smtClean="0">
                <a:latin typeface="+mj-lt"/>
              </a:rPr>
              <a:t> </a:t>
            </a:r>
            <a:r>
              <a:rPr lang="vi-VN" smtClean="0">
                <a:latin typeface="+mj-lt"/>
              </a:rPr>
              <a:t>Giáo </a:t>
            </a:r>
            <a:r>
              <a:rPr lang="vi-VN" dirty="0" smtClean="0">
                <a:latin typeface="+mj-lt"/>
              </a:rPr>
              <a:t>dục trẻ biết bảo vệ mình vào mùa hè: phải đội mũ khi ra ngoài nắng.</a:t>
            </a:r>
            <a:endParaRPr lang="vi-VN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5029200"/>
            <a:ext cx="220472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11112"/>
            <a:ext cx="76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(1) [Converted]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032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Nhom Giot Suong - Mua 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29200" y="57912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04800"/>
            <a:ext cx="6743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trẻ xem video cảnh  sắc mùa Hè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xyMU-xz_Bi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951131"/>
            <a:ext cx="8991600" cy="5906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du-lich.chudu24.com/f/d/090723/bien-sam-son-mua-h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09600"/>
            <a:ext cx="4114800" cy="6248400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://static.xaluan.com/images/news/Image/2012/04/28/64f9bc08a8d3c8.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5029200" cy="63245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" y="0"/>
            <a:ext cx="906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mthuc365.vn/uploads/thumbs/news-thumbs/450-341-da-dep-hon-nho-hoa-qua-mua-he-17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285" y="0"/>
            <a:ext cx="3016715" cy="2286000"/>
          </a:xfrm>
          <a:prstGeom prst="rect">
            <a:avLst/>
          </a:prstGeom>
          <a:noFill/>
        </p:spPr>
      </p:pic>
      <p:pic>
        <p:nvPicPr>
          <p:cNvPr id="1030" name="Picture 6" descr="http://giadinh.vcmedia.vn/fcQlc7Zq2BgSIIYOL0Z2vNIqb6ZYyk/Image/2012/05/qua2_199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3203603" cy="2971800"/>
          </a:xfrm>
          <a:prstGeom prst="rect">
            <a:avLst/>
          </a:prstGeom>
          <a:noFill/>
        </p:spPr>
      </p:pic>
      <p:pic>
        <p:nvPicPr>
          <p:cNvPr id="1032" name="Picture 8" descr="http://nguyentampharma.com.vn/wp-content/uploads/2012/07/60418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8118" y="4114800"/>
            <a:ext cx="3585882" cy="2743200"/>
          </a:xfrm>
          <a:prstGeom prst="rect">
            <a:avLst/>
          </a:prstGeom>
          <a:noFill/>
        </p:spPr>
      </p:pic>
      <p:pic>
        <p:nvPicPr>
          <p:cNvPr id="8" name="Picture 2" descr="http://www.amthuc365.vn/uploads/thumbs/News-thumb/350-271-qua-ngon-nao-cho-tre-mua-he-84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357563" y="1214437"/>
            <a:ext cx="3333750" cy="2581276"/>
          </a:xfrm>
          <a:prstGeom prst="rect">
            <a:avLst/>
          </a:prstGeom>
          <a:noFill/>
        </p:spPr>
      </p:pic>
      <p:pic>
        <p:nvPicPr>
          <p:cNvPr id="9" name="Picture 4" descr="http://www.tienphong.vn/ImageHandler.ashx?ThumbnailID=90689&amp;Width=4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759200" cy="2819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77000" y="3124200"/>
            <a:ext cx="286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amthuc365.vn/uploads/news/2012-07-27.02.06.44-ngoc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0"/>
            <a:ext cx="3590925" cy="3124200"/>
          </a:xfrm>
          <a:prstGeom prst="rect">
            <a:avLst/>
          </a:prstGeom>
          <a:noFill/>
        </p:spPr>
      </p:pic>
      <p:pic>
        <p:nvPicPr>
          <p:cNvPr id="15368" name="Picture 8" descr="http://news.bacsi.com/wp-content/uploads/2012/09/chua-bong-bang-hoa-muoi-g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5" y="3124200"/>
            <a:ext cx="4352925" cy="3733800"/>
          </a:xfrm>
          <a:prstGeom prst="rect">
            <a:avLst/>
          </a:prstGeom>
          <a:noFill/>
        </p:spPr>
      </p:pic>
      <p:pic>
        <p:nvPicPr>
          <p:cNvPr id="15370" name="Picture 10" descr="http://tamhoc.com/wp-content/uploads/HoaS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1"/>
            <a:ext cx="4800600" cy="3733800"/>
          </a:xfrm>
          <a:prstGeom prst="rect">
            <a:avLst/>
          </a:prstGeom>
          <a:noFill/>
        </p:spPr>
      </p:pic>
      <p:pic>
        <p:nvPicPr>
          <p:cNvPr id="7" name="Picture 4" descr="http://t2.gstatic.com/images?q=tbn:ANd9GcR8TSPWo4L-AUEwU7oKHUfZch6Lq2gZkAsKlnKtlBf2MXGmQWl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57475" cy="3200400"/>
          </a:xfrm>
          <a:prstGeom prst="rect">
            <a:avLst/>
          </a:prstGeom>
          <a:noFill/>
        </p:spPr>
      </p:pic>
      <p:pic>
        <p:nvPicPr>
          <p:cNvPr id="8" name="Picture 2" descr="http://vstudiovnc.com/pictures/summer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0"/>
            <a:ext cx="289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(2) [Converted]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77787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1447800"/>
            <a:ext cx="784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2209800"/>
          </a:xfrm>
          <a:prstGeom prst="rect">
            <a:avLst/>
          </a:prstGeom>
          <a:noFill/>
        </p:spPr>
      </p:pic>
      <p:pic>
        <p:nvPicPr>
          <p:cNvPr id="17411" name="Picture 3" descr="G:\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0"/>
            <a:ext cx="2876550" cy="2152650"/>
          </a:xfrm>
          <a:prstGeom prst="rect">
            <a:avLst/>
          </a:prstGeom>
          <a:noFill/>
        </p:spPr>
      </p:pic>
      <p:pic>
        <p:nvPicPr>
          <p:cNvPr id="17412" name="Picture 4" descr="G:\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1" y="0"/>
            <a:ext cx="3124200" cy="2514600"/>
          </a:xfrm>
          <a:prstGeom prst="rect">
            <a:avLst/>
          </a:prstGeom>
          <a:noFill/>
        </p:spPr>
      </p:pic>
      <p:pic>
        <p:nvPicPr>
          <p:cNvPr id="17413" name="Picture 5" descr="G: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191000"/>
            <a:ext cx="2819400" cy="2667000"/>
          </a:xfrm>
          <a:prstGeom prst="rect">
            <a:avLst/>
          </a:prstGeom>
          <a:noFill/>
        </p:spPr>
      </p:pic>
      <p:pic>
        <p:nvPicPr>
          <p:cNvPr id="17414" name="Picture 6" descr="G:\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09800"/>
            <a:ext cx="3200400" cy="2228850"/>
          </a:xfrm>
          <a:prstGeom prst="rect">
            <a:avLst/>
          </a:prstGeom>
          <a:noFill/>
        </p:spPr>
      </p:pic>
      <p:pic>
        <p:nvPicPr>
          <p:cNvPr id="17415" name="Picture 7" descr="G:\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514600"/>
            <a:ext cx="3124200" cy="2514600"/>
          </a:xfrm>
          <a:prstGeom prst="rect">
            <a:avLst/>
          </a:prstGeom>
          <a:noFill/>
        </p:spPr>
      </p:pic>
      <p:pic>
        <p:nvPicPr>
          <p:cNvPr id="8" name="Picture 14" descr="http://t3.gstatic.com/images?q=tbn:ANd9GcT-BesrVqmc2ZXnOcS0w5viKAot11B2abfPu3DLWemmpkqVIxl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19600"/>
            <a:ext cx="32004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2800" y="26670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hoạt động trong     mùa hè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3&quot;/&gt;&lt;property id=&quot;20307&quot; value=&quot;261&quot;/&gt;&lt;/object&gt;&lt;object type=&quot;3&quot; unique_id=&quot;10004&quot;&gt;&lt;property id=&quot;20148&quot; value=&quot;5&quot;/&gt;&lt;property id=&quot;20300&quot; value=&quot;Slide 4&quot;/&gt;&lt;property id=&quot;20307&quot; value=&quot;263&quot;/&gt;&lt;/object&gt;&lt;object type=&quot;3&quot; unique_id=&quot;10005&quot;&gt;&lt;property id=&quot;20148&quot; value=&quot;5&quot;/&gt;&lt;property id=&quot;20300&quot; value=&quot;Slide 5&quot;/&gt;&lt;property id=&quot;20307&quot; value=&quot;262&quot;/&gt;&lt;/object&gt;&lt;object type=&quot;3&quot; unique_id=&quot;10006&quot;&gt;&lt;property id=&quot;20148&quot; value=&quot;5&quot;/&gt;&lt;property id=&quot;20300&quot; value=&quot;Slide 6&quot;/&gt;&lt;property id=&quot;20307&quot; value=&quot;257&quot;/&gt;&lt;/object&gt;&lt;object type=&quot;3&quot; unique_id=&quot;10007&quot;&gt;&lt;property id=&quot;20148&quot; value=&quot;5&quot;/&gt;&lt;property id=&quot;20300&quot; value=&quot;Slide 8&quot;/&gt;&lt;property id=&quot;20307&quot; value=&quot;266&quot;/&gt;&lt;/object&gt;&lt;object type=&quot;3&quot; unique_id=&quot;10008&quot;&gt;&lt;property id=&quot;20148&quot; value=&quot;5&quot;/&gt;&lt;property id=&quot;20300&quot; value=&quot;Slide 7&quot;/&gt;&lt;property id=&quot;20307&quot; value=&quot;258&quot;/&gt;&lt;/object&gt;&lt;object type=&quot;3&quot; unique_id=&quot;10011&quot;&gt;&lt;property id=&quot;20148&quot; value=&quot;5&quot;/&gt;&lt;property id=&quot;20300&quot; value=&quot;Slide 9&quot;/&gt;&lt;property id=&quot;20307&quot; value=&quot;260&quot;/&gt;&lt;/object&gt;&lt;object type=&quot;3&quot; unique_id=&quot;10013&quot;&gt;&lt;property id=&quot;20148&quot; value=&quot;5&quot;/&gt;&lt;property id=&quot;20300&quot; value=&quot;Slide 10&quot;/&gt;&lt;property id=&quot;20307&quot; value=&quot;268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99&quot;&gt;&lt;property id=&quot;20148&quot; value=&quot;5&quot;/&gt;&lt;property id=&quot;20300&quot; value=&quot;Slide 1&quot;/&gt;&lt;property id=&quot;20307&quot; value=&quot;270&quot;/&gt;&lt;/object&gt;&lt;object type=&quot;3&quot; unique_id=&quot;10100&quot;&gt;&lt;property id=&quot;20148&quot; value=&quot;5&quot;/&gt;&lt;property id=&quot;20300&quot; value=&quot;Slide 2 - &amp;quot;Mục đích –yêu cầu&amp;quot;&quot;/&gt;&lt;property id=&quot;20307&quot; value=&quot;271&quot;/&gt;&lt;/object&gt;&lt;object type=&quot;3&quot; unique_id=&quot;10101&quot;&gt;&lt;property id=&quot;20148&quot; value=&quot;5&quot;/&gt;&lt;property id=&quot;20300&quot; value=&quot;Slide 11&quot;/&gt;&lt;property id=&quot;20307&quot; value=&quot;273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360</Words>
  <Application>Microsoft Office PowerPoint</Application>
  <PresentationFormat>On-screen Show (4:3)</PresentationFormat>
  <Paragraphs>35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Mục đích –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LichHien</dc:creator>
  <cp:lastModifiedBy>Administrator</cp:lastModifiedBy>
  <cp:revision>37</cp:revision>
  <dcterms:created xsi:type="dcterms:W3CDTF">2013-03-25T14:56:45Z</dcterms:created>
  <dcterms:modified xsi:type="dcterms:W3CDTF">2020-04-11T01:50:25Z</dcterms:modified>
</cp:coreProperties>
</file>